
<file path=[Content_Types].xml><?xml version="1.0" encoding="utf-8"?>
<Types xmlns="http://schemas.openxmlformats.org/package/2006/content-types">
  <Default Extension="fntdata" ContentType="application/x-fontdata"/>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embedTrueTypeFonts="1" saveSubsetFonts="1" autoCompressPictures="0">
  <p:sldMasterIdLst>
    <p:sldMasterId id="2147483657" r:id="rId1"/>
  </p:sldMasterIdLst>
  <p:notesMasterIdLst>
    <p:notesMasterId r:id="rId3"/>
  </p:notesMasterIdLst>
  <p:sldIdLst>
    <p:sldId id="301" r:id="rId2"/>
  </p:sldIdLst>
  <p:sldSz cx="9144000" cy="5143500" type="screen16x9"/>
  <p:notesSz cx="6858000" cy="9144000"/>
  <p:embeddedFontLst>
    <p:embeddedFont>
      <p:font typeface="Cinzel" panose="020B0604020202020204" charset="0"/>
      <p:regular r:id="rId4"/>
      <p:bold r:id="rId5"/>
    </p:embeddedFont>
    <p:embeddedFont>
      <p:font typeface="Libre Baskerville" panose="020B0604020202020204" charset="0"/>
      <p:regular r:id="rId6"/>
      <p:bold r:id="rId7"/>
      <p:italic r:id="rId8"/>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2F9958D8-C0C5-4CBE-BBDE-0EF139499744}">
  <a:tblStyle styleId="{2F9958D8-C0C5-4CBE-BBDE-0EF139499744}" styleName="Table_0">
    <a:wholeTbl>
      <a:tcTxStyle>
        <a:font>
          <a:latin typeface="Arial"/>
          <a:ea typeface="Arial"/>
          <a:cs typeface="Arial"/>
        </a:font>
        <a:srgbClr val="000000"/>
      </a:tcTxStyle>
      <a:tcStyle>
        <a:tcBdr>
          <a:left>
            <a:ln w="9525" cap="flat" cmpd="sng">
              <a:solidFill>
                <a:srgbClr val="000000"/>
              </a:solidFill>
              <a:prstDash val="solid"/>
              <a:round/>
              <a:headEnd type="none" w="sm" len="sm"/>
              <a:tailEnd type="none" w="sm" len="sm"/>
            </a:ln>
          </a:left>
          <a:right>
            <a:ln w="9525" cap="flat" cmpd="sng">
              <a:solidFill>
                <a:srgbClr val="000000"/>
              </a:solidFill>
              <a:prstDash val="solid"/>
              <a:round/>
              <a:headEnd type="none" w="sm" len="sm"/>
              <a:tailEnd type="none" w="sm" len="sm"/>
            </a:ln>
          </a:right>
          <a:top>
            <a:ln w="9525" cap="flat" cmpd="sng">
              <a:solidFill>
                <a:srgbClr val="000000"/>
              </a:solidFill>
              <a:prstDash val="solid"/>
              <a:round/>
              <a:headEnd type="none" w="sm" len="sm"/>
              <a:tailEnd type="none" w="sm" len="sm"/>
            </a:ln>
          </a:top>
          <a:bottom>
            <a:ln w="9525" cap="flat" cmpd="sng">
              <a:solidFill>
                <a:srgbClr val="000000"/>
              </a:solidFill>
              <a:prstDash val="solid"/>
              <a:round/>
              <a:headEnd type="none" w="sm" len="sm"/>
              <a:tailEnd type="none" w="sm" len="sm"/>
            </a:ln>
          </a:bottom>
          <a:insideH>
            <a:ln w="9525" cap="flat" cmpd="sng">
              <a:solidFill>
                <a:srgbClr val="000000"/>
              </a:solidFill>
              <a:prstDash val="solid"/>
              <a:round/>
              <a:headEnd type="none" w="sm" len="sm"/>
              <a:tailEnd type="none" w="sm" len="sm"/>
            </a:ln>
          </a:insideH>
          <a:insideV>
            <a:ln w="9525" cap="flat" cmpd="sng">
              <a:solidFill>
                <a:srgbClr val="000000"/>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865" autoAdjust="0"/>
    <p:restoredTop sz="94660"/>
  </p:normalViewPr>
  <p:slideViewPr>
    <p:cSldViewPr snapToGrid="0">
      <p:cViewPr varScale="1">
        <p:scale>
          <a:sx n="95" d="100"/>
          <a:sy n="95" d="100"/>
        </p:scale>
        <p:origin x="1266"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font" Target="fonts/font5.fntdata"/><Relationship Id="rId3" Type="http://schemas.openxmlformats.org/officeDocument/2006/relationships/notesMaster" Target="notesMasters/notesMaster1.xml"/><Relationship Id="rId7" Type="http://schemas.openxmlformats.org/officeDocument/2006/relationships/font" Target="fonts/font4.fntdata"/><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font" Target="fonts/font3.fntdata"/><Relationship Id="rId11" Type="http://schemas.openxmlformats.org/officeDocument/2006/relationships/theme" Target="theme/theme1.xml"/><Relationship Id="rId5" Type="http://schemas.openxmlformats.org/officeDocument/2006/relationships/font" Target="fonts/font2.fntdata"/><Relationship Id="rId10" Type="http://schemas.openxmlformats.org/officeDocument/2006/relationships/viewProps" Target="viewProps.xml"/><Relationship Id="rId4" Type="http://schemas.openxmlformats.org/officeDocument/2006/relationships/font" Target="fonts/font1.fntdata"/><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175" y="685800"/>
            <a:ext cx="60963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317500">
              <a:spcBef>
                <a:spcPts val="0"/>
              </a:spcBef>
              <a:spcAft>
                <a:spcPts val="0"/>
              </a:spcAft>
              <a:buSzPts val="1400"/>
              <a:buChar char="●"/>
              <a:defRPr sz="1100"/>
            </a:lvl1pPr>
            <a:lvl2pPr marL="914400" lvl="1" indent="-317500">
              <a:spcBef>
                <a:spcPts val="0"/>
              </a:spcBef>
              <a:spcAft>
                <a:spcPts val="0"/>
              </a:spcAft>
              <a:buSzPts val="1400"/>
              <a:buChar char="○"/>
              <a:defRPr sz="1100"/>
            </a:lvl2pPr>
            <a:lvl3pPr marL="1371600" lvl="2" indent="-317500">
              <a:spcBef>
                <a:spcPts val="0"/>
              </a:spcBef>
              <a:spcAft>
                <a:spcPts val="0"/>
              </a:spcAft>
              <a:buSzPts val="1400"/>
              <a:buChar char="■"/>
              <a:defRPr sz="1100"/>
            </a:lvl3pPr>
            <a:lvl4pPr marL="1828800" lvl="3" indent="-317500">
              <a:spcBef>
                <a:spcPts val="0"/>
              </a:spcBef>
              <a:spcAft>
                <a:spcPts val="0"/>
              </a:spcAft>
              <a:buSzPts val="1400"/>
              <a:buChar char="●"/>
              <a:defRPr sz="1100"/>
            </a:lvl4pPr>
            <a:lvl5pPr marL="2286000" lvl="4" indent="-317500">
              <a:spcBef>
                <a:spcPts val="0"/>
              </a:spcBef>
              <a:spcAft>
                <a:spcPts val="0"/>
              </a:spcAft>
              <a:buSzPts val="1400"/>
              <a:buChar char="○"/>
              <a:defRPr sz="1100"/>
            </a:lvl5pPr>
            <a:lvl6pPr marL="2743200" lvl="5" indent="-317500">
              <a:spcBef>
                <a:spcPts val="0"/>
              </a:spcBef>
              <a:spcAft>
                <a:spcPts val="0"/>
              </a:spcAft>
              <a:buSzPts val="1400"/>
              <a:buChar char="■"/>
              <a:defRPr sz="1100"/>
            </a:lvl6pPr>
            <a:lvl7pPr marL="3200400" lvl="6" indent="-317500">
              <a:spcBef>
                <a:spcPts val="0"/>
              </a:spcBef>
              <a:spcAft>
                <a:spcPts val="0"/>
              </a:spcAft>
              <a:buSzPts val="1400"/>
              <a:buChar char="●"/>
              <a:defRPr sz="1100"/>
            </a:lvl7pPr>
            <a:lvl8pPr marL="3657600" lvl="7" indent="-317500">
              <a:spcBef>
                <a:spcPts val="0"/>
              </a:spcBef>
              <a:spcAft>
                <a:spcPts val="0"/>
              </a:spcAft>
              <a:buSzPts val="1400"/>
              <a:buChar char="○"/>
              <a:defRPr sz="1100"/>
            </a:lvl8pPr>
            <a:lvl9pPr marL="4114800" lvl="8" indent="-317500">
              <a:spcBef>
                <a:spcPts val="0"/>
              </a:spcBef>
              <a:spcAft>
                <a:spcPts val="0"/>
              </a:spcAft>
              <a:buSzPts val="14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
        <p:cNvGrpSpPr/>
        <p:nvPr/>
      </p:nvGrpSpPr>
      <p:grpSpPr>
        <a:xfrm>
          <a:off x="0" y="0"/>
          <a:ext cx="0" cy="0"/>
          <a:chOff x="0" y="0"/>
          <a:chExt cx="0" cy="0"/>
        </a:xfrm>
      </p:grpSpPr>
      <p:sp>
        <p:nvSpPr>
          <p:cNvPr id="82" name="Google Shape;82;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3" name="Google Shape;83;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8689819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 1 column" type="tx">
  <p:cSld name="TITLE_AND_BODY">
    <p:spTree>
      <p:nvGrpSpPr>
        <p:cNvPr id="1" name="Shape 19"/>
        <p:cNvGrpSpPr/>
        <p:nvPr/>
      </p:nvGrpSpPr>
      <p:grpSpPr>
        <a:xfrm>
          <a:off x="0" y="0"/>
          <a:ext cx="0" cy="0"/>
          <a:chOff x="0" y="0"/>
          <a:chExt cx="0" cy="0"/>
        </a:xfrm>
      </p:grpSpPr>
      <p:sp>
        <p:nvSpPr>
          <p:cNvPr id="20" name="Google Shape;20;p5"/>
          <p:cNvSpPr txBox="1">
            <a:spLocks noGrp="1"/>
          </p:cNvSpPr>
          <p:nvPr>
            <p:ph type="title"/>
          </p:nvPr>
        </p:nvSpPr>
        <p:spPr>
          <a:xfrm>
            <a:off x="1887900" y="434575"/>
            <a:ext cx="5368200" cy="8574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a:lvl1pPr>
            <a:lvl2pPr lvl="1">
              <a:spcBef>
                <a:spcPts val="0"/>
              </a:spcBef>
              <a:spcAft>
                <a:spcPts val="0"/>
              </a:spcAft>
              <a:buSzPts val="2400"/>
              <a:buNone/>
              <a:defRPr/>
            </a:lvl2pPr>
            <a:lvl3pPr lvl="2">
              <a:spcBef>
                <a:spcPts val="0"/>
              </a:spcBef>
              <a:spcAft>
                <a:spcPts val="0"/>
              </a:spcAft>
              <a:buSzPts val="2400"/>
              <a:buNone/>
              <a:defRPr/>
            </a:lvl3pPr>
            <a:lvl4pPr lvl="3">
              <a:spcBef>
                <a:spcPts val="0"/>
              </a:spcBef>
              <a:spcAft>
                <a:spcPts val="0"/>
              </a:spcAft>
              <a:buSzPts val="2400"/>
              <a:buNone/>
              <a:defRPr/>
            </a:lvl4pPr>
            <a:lvl5pPr lvl="4">
              <a:spcBef>
                <a:spcPts val="0"/>
              </a:spcBef>
              <a:spcAft>
                <a:spcPts val="0"/>
              </a:spcAft>
              <a:buSzPts val="2400"/>
              <a:buNone/>
              <a:defRPr/>
            </a:lvl5pPr>
            <a:lvl6pPr lvl="5">
              <a:spcBef>
                <a:spcPts val="0"/>
              </a:spcBef>
              <a:spcAft>
                <a:spcPts val="0"/>
              </a:spcAft>
              <a:buSzPts val="2400"/>
              <a:buNone/>
              <a:defRPr/>
            </a:lvl6pPr>
            <a:lvl7pPr lvl="6">
              <a:spcBef>
                <a:spcPts val="0"/>
              </a:spcBef>
              <a:spcAft>
                <a:spcPts val="0"/>
              </a:spcAft>
              <a:buSzPts val="2400"/>
              <a:buNone/>
              <a:defRPr/>
            </a:lvl7pPr>
            <a:lvl8pPr lvl="7">
              <a:spcBef>
                <a:spcPts val="0"/>
              </a:spcBef>
              <a:spcAft>
                <a:spcPts val="0"/>
              </a:spcAft>
              <a:buSzPts val="2400"/>
              <a:buNone/>
              <a:defRPr/>
            </a:lvl8pPr>
            <a:lvl9pPr lvl="8">
              <a:spcBef>
                <a:spcPts val="0"/>
              </a:spcBef>
              <a:spcAft>
                <a:spcPts val="0"/>
              </a:spcAft>
              <a:buSzPts val="2400"/>
              <a:buNone/>
              <a:defRPr/>
            </a:lvl9pPr>
          </a:lstStyle>
          <a:p>
            <a:endParaRPr/>
          </a:p>
        </p:txBody>
      </p:sp>
      <p:sp>
        <p:nvSpPr>
          <p:cNvPr id="21" name="Google Shape;21;p5"/>
          <p:cNvSpPr txBox="1">
            <a:spLocks noGrp="1"/>
          </p:cNvSpPr>
          <p:nvPr>
            <p:ph type="body" idx="1"/>
          </p:nvPr>
        </p:nvSpPr>
        <p:spPr>
          <a:xfrm>
            <a:off x="1224425" y="1477750"/>
            <a:ext cx="6695100" cy="3448200"/>
          </a:xfrm>
          <a:prstGeom prst="rect">
            <a:avLst/>
          </a:prstGeom>
        </p:spPr>
        <p:txBody>
          <a:bodyPr spcFirstLastPara="1" wrap="square" lIns="91425" tIns="91425" rIns="91425" bIns="91425" anchor="t" anchorCtr="0">
            <a:noAutofit/>
          </a:bodyPr>
          <a:lstStyle>
            <a:lvl1pPr marL="457200" lvl="0" indent="-381000">
              <a:spcBef>
                <a:spcPts val="600"/>
              </a:spcBef>
              <a:spcAft>
                <a:spcPts val="0"/>
              </a:spcAft>
              <a:buSzPts val="2400"/>
              <a:buChar char="✣"/>
              <a:defRPr/>
            </a:lvl1pPr>
            <a:lvl2pPr marL="914400" lvl="1" indent="-355600">
              <a:spcBef>
                <a:spcPts val="0"/>
              </a:spcBef>
              <a:spcAft>
                <a:spcPts val="0"/>
              </a:spcAft>
              <a:buSzPts val="2000"/>
              <a:buChar char="⨳"/>
              <a:defRPr/>
            </a:lvl2pPr>
            <a:lvl3pPr marL="1371600" lvl="2" indent="-355600">
              <a:spcBef>
                <a:spcPts val="0"/>
              </a:spcBef>
              <a:spcAft>
                <a:spcPts val="0"/>
              </a:spcAft>
              <a:buSzPts val="2000"/>
              <a:buChar char="■"/>
              <a:defRPr/>
            </a:lvl3pPr>
            <a:lvl4pPr marL="1828800" lvl="3" indent="-330200">
              <a:spcBef>
                <a:spcPts val="0"/>
              </a:spcBef>
              <a:spcAft>
                <a:spcPts val="0"/>
              </a:spcAft>
              <a:buSzPts val="1600"/>
              <a:buChar char="●"/>
              <a:defRPr/>
            </a:lvl4pPr>
            <a:lvl5pPr marL="2286000" lvl="4" indent="-330200">
              <a:spcBef>
                <a:spcPts val="0"/>
              </a:spcBef>
              <a:spcAft>
                <a:spcPts val="0"/>
              </a:spcAft>
              <a:buSzPts val="1600"/>
              <a:buChar char="○"/>
              <a:defRPr/>
            </a:lvl5pPr>
            <a:lvl6pPr marL="2743200" lvl="5" indent="-330200">
              <a:spcBef>
                <a:spcPts val="0"/>
              </a:spcBef>
              <a:spcAft>
                <a:spcPts val="0"/>
              </a:spcAft>
              <a:buSzPts val="1600"/>
              <a:buChar char="■"/>
              <a:defRPr/>
            </a:lvl6pPr>
            <a:lvl7pPr marL="3200400" lvl="6" indent="-330200">
              <a:spcBef>
                <a:spcPts val="0"/>
              </a:spcBef>
              <a:spcAft>
                <a:spcPts val="0"/>
              </a:spcAft>
              <a:buSzPts val="1600"/>
              <a:buChar char="●"/>
              <a:defRPr/>
            </a:lvl7pPr>
            <a:lvl8pPr marL="3657600" lvl="7" indent="-330200">
              <a:spcBef>
                <a:spcPts val="0"/>
              </a:spcBef>
              <a:spcAft>
                <a:spcPts val="0"/>
              </a:spcAft>
              <a:buSzPts val="1600"/>
              <a:buChar char="○"/>
              <a:defRPr/>
            </a:lvl8pPr>
            <a:lvl9pPr marL="4114800" lvl="8" indent="-330200">
              <a:spcBef>
                <a:spcPts val="0"/>
              </a:spcBef>
              <a:spcAft>
                <a:spcPts val="0"/>
              </a:spcAft>
              <a:buSzPts val="1600"/>
              <a:buChar char="■"/>
              <a:defRPr/>
            </a:lvl9pPr>
          </a:lstStyle>
          <a:p>
            <a:endParaRPr/>
          </a:p>
        </p:txBody>
      </p:sp>
      <p:cxnSp>
        <p:nvCxnSpPr>
          <p:cNvPr id="22" name="Google Shape;22;p5"/>
          <p:cNvCxnSpPr/>
          <p:nvPr/>
        </p:nvCxnSpPr>
        <p:spPr>
          <a:xfrm>
            <a:off x="4279500" y="1427300"/>
            <a:ext cx="585000" cy="0"/>
          </a:xfrm>
          <a:prstGeom prst="straightConnector1">
            <a:avLst/>
          </a:prstGeom>
          <a:noFill/>
          <a:ln w="28575" cap="flat" cmpd="sng">
            <a:solidFill>
              <a:srgbClr val="926940"/>
            </a:solidFill>
            <a:prstDash val="solid"/>
            <a:round/>
            <a:headEnd type="none" w="med" len="med"/>
            <a:tailEnd type="none" w="med" len="med"/>
          </a:ln>
        </p:spPr>
      </p:cxnSp>
      <p:sp>
        <p:nvSpPr>
          <p:cNvPr id="23" name="Google Shape;23;p5"/>
          <p:cNvSpPr txBox="1">
            <a:spLocks noGrp="1"/>
          </p:cNvSpPr>
          <p:nvPr>
            <p:ph type="sldNum" idx="12"/>
          </p:nvPr>
        </p:nvSpPr>
        <p:spPr>
          <a:xfrm>
            <a:off x="4297650" y="4749901"/>
            <a:ext cx="548700" cy="393600"/>
          </a:xfrm>
          <a:prstGeom prst="rect">
            <a:avLst/>
          </a:prstGeom>
        </p:spPr>
        <p:txBody>
          <a:bodyPr spcFirstLastPara="1" wrap="square" lIns="91425" tIns="91425" rIns="91425" bIns="91425" anchor="t"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ct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
    <p:bg>
      <p:bgPr>
        <a:blipFill>
          <a:blip r:embed="rId3">
            <a:alphaModFix/>
          </a:blip>
          <a:stretch>
            <a:fillRect/>
          </a:stretch>
        </a:blip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1887900" y="434575"/>
            <a:ext cx="5368200" cy="857400"/>
          </a:xfrm>
          <a:prstGeom prst="rect">
            <a:avLst/>
          </a:prstGeom>
          <a:noFill/>
          <a:ln>
            <a:noFill/>
          </a:ln>
        </p:spPr>
        <p:txBody>
          <a:bodyPr spcFirstLastPara="1" wrap="square" lIns="91425" tIns="91425" rIns="91425" bIns="91425" anchor="b" anchorCtr="0">
            <a:noAutofit/>
          </a:bodyPr>
          <a:lstStyle>
            <a:lvl1pPr lvl="0" algn="ctr">
              <a:spcBef>
                <a:spcPts val="0"/>
              </a:spcBef>
              <a:spcAft>
                <a:spcPts val="0"/>
              </a:spcAft>
              <a:buClr>
                <a:srgbClr val="926940"/>
              </a:buClr>
              <a:buSzPts val="2400"/>
              <a:buFont typeface="Cinzel"/>
              <a:buNone/>
              <a:defRPr sz="2400">
                <a:solidFill>
                  <a:srgbClr val="926940"/>
                </a:solidFill>
                <a:latin typeface="Cinzel"/>
                <a:ea typeface="Cinzel"/>
                <a:cs typeface="Cinzel"/>
                <a:sym typeface="Cinzel"/>
              </a:defRPr>
            </a:lvl1pPr>
            <a:lvl2pPr lvl="1" algn="ctr">
              <a:spcBef>
                <a:spcPts val="0"/>
              </a:spcBef>
              <a:spcAft>
                <a:spcPts val="0"/>
              </a:spcAft>
              <a:buClr>
                <a:srgbClr val="926940"/>
              </a:buClr>
              <a:buSzPts val="2400"/>
              <a:buFont typeface="Cinzel"/>
              <a:buNone/>
              <a:defRPr sz="2400">
                <a:solidFill>
                  <a:srgbClr val="926940"/>
                </a:solidFill>
                <a:latin typeface="Cinzel"/>
                <a:ea typeface="Cinzel"/>
                <a:cs typeface="Cinzel"/>
                <a:sym typeface="Cinzel"/>
              </a:defRPr>
            </a:lvl2pPr>
            <a:lvl3pPr lvl="2" algn="ctr">
              <a:spcBef>
                <a:spcPts val="0"/>
              </a:spcBef>
              <a:spcAft>
                <a:spcPts val="0"/>
              </a:spcAft>
              <a:buClr>
                <a:srgbClr val="926940"/>
              </a:buClr>
              <a:buSzPts val="2400"/>
              <a:buFont typeface="Cinzel"/>
              <a:buNone/>
              <a:defRPr sz="2400">
                <a:solidFill>
                  <a:srgbClr val="926940"/>
                </a:solidFill>
                <a:latin typeface="Cinzel"/>
                <a:ea typeface="Cinzel"/>
                <a:cs typeface="Cinzel"/>
                <a:sym typeface="Cinzel"/>
              </a:defRPr>
            </a:lvl3pPr>
            <a:lvl4pPr lvl="3" algn="ctr">
              <a:spcBef>
                <a:spcPts val="0"/>
              </a:spcBef>
              <a:spcAft>
                <a:spcPts val="0"/>
              </a:spcAft>
              <a:buClr>
                <a:srgbClr val="926940"/>
              </a:buClr>
              <a:buSzPts val="2400"/>
              <a:buFont typeface="Cinzel"/>
              <a:buNone/>
              <a:defRPr sz="2400">
                <a:solidFill>
                  <a:srgbClr val="926940"/>
                </a:solidFill>
                <a:latin typeface="Cinzel"/>
                <a:ea typeface="Cinzel"/>
                <a:cs typeface="Cinzel"/>
                <a:sym typeface="Cinzel"/>
              </a:defRPr>
            </a:lvl4pPr>
            <a:lvl5pPr lvl="4" algn="ctr">
              <a:spcBef>
                <a:spcPts val="0"/>
              </a:spcBef>
              <a:spcAft>
                <a:spcPts val="0"/>
              </a:spcAft>
              <a:buClr>
                <a:srgbClr val="926940"/>
              </a:buClr>
              <a:buSzPts val="2400"/>
              <a:buFont typeface="Cinzel"/>
              <a:buNone/>
              <a:defRPr sz="2400">
                <a:solidFill>
                  <a:srgbClr val="926940"/>
                </a:solidFill>
                <a:latin typeface="Cinzel"/>
                <a:ea typeface="Cinzel"/>
                <a:cs typeface="Cinzel"/>
                <a:sym typeface="Cinzel"/>
              </a:defRPr>
            </a:lvl5pPr>
            <a:lvl6pPr lvl="5" algn="ctr">
              <a:spcBef>
                <a:spcPts val="0"/>
              </a:spcBef>
              <a:spcAft>
                <a:spcPts val="0"/>
              </a:spcAft>
              <a:buClr>
                <a:srgbClr val="926940"/>
              </a:buClr>
              <a:buSzPts val="2400"/>
              <a:buFont typeface="Cinzel"/>
              <a:buNone/>
              <a:defRPr sz="2400">
                <a:solidFill>
                  <a:srgbClr val="926940"/>
                </a:solidFill>
                <a:latin typeface="Cinzel"/>
                <a:ea typeface="Cinzel"/>
                <a:cs typeface="Cinzel"/>
                <a:sym typeface="Cinzel"/>
              </a:defRPr>
            </a:lvl6pPr>
            <a:lvl7pPr lvl="6" algn="ctr">
              <a:spcBef>
                <a:spcPts val="0"/>
              </a:spcBef>
              <a:spcAft>
                <a:spcPts val="0"/>
              </a:spcAft>
              <a:buClr>
                <a:srgbClr val="926940"/>
              </a:buClr>
              <a:buSzPts val="2400"/>
              <a:buFont typeface="Cinzel"/>
              <a:buNone/>
              <a:defRPr sz="2400">
                <a:solidFill>
                  <a:srgbClr val="926940"/>
                </a:solidFill>
                <a:latin typeface="Cinzel"/>
                <a:ea typeface="Cinzel"/>
                <a:cs typeface="Cinzel"/>
                <a:sym typeface="Cinzel"/>
              </a:defRPr>
            </a:lvl7pPr>
            <a:lvl8pPr lvl="7" algn="ctr">
              <a:spcBef>
                <a:spcPts val="0"/>
              </a:spcBef>
              <a:spcAft>
                <a:spcPts val="0"/>
              </a:spcAft>
              <a:buClr>
                <a:srgbClr val="926940"/>
              </a:buClr>
              <a:buSzPts val="2400"/>
              <a:buFont typeface="Cinzel"/>
              <a:buNone/>
              <a:defRPr sz="2400">
                <a:solidFill>
                  <a:srgbClr val="926940"/>
                </a:solidFill>
                <a:latin typeface="Cinzel"/>
                <a:ea typeface="Cinzel"/>
                <a:cs typeface="Cinzel"/>
                <a:sym typeface="Cinzel"/>
              </a:defRPr>
            </a:lvl8pPr>
            <a:lvl9pPr lvl="8" algn="ctr">
              <a:spcBef>
                <a:spcPts val="0"/>
              </a:spcBef>
              <a:spcAft>
                <a:spcPts val="0"/>
              </a:spcAft>
              <a:buClr>
                <a:srgbClr val="926940"/>
              </a:buClr>
              <a:buSzPts val="2400"/>
              <a:buFont typeface="Cinzel"/>
              <a:buNone/>
              <a:defRPr sz="2400">
                <a:solidFill>
                  <a:srgbClr val="926940"/>
                </a:solidFill>
                <a:latin typeface="Cinzel"/>
                <a:ea typeface="Cinzel"/>
                <a:cs typeface="Cinzel"/>
                <a:sym typeface="Cinzel"/>
              </a:defRPr>
            </a:lvl9pPr>
          </a:lstStyle>
          <a:p>
            <a:endParaRPr/>
          </a:p>
        </p:txBody>
      </p:sp>
      <p:sp>
        <p:nvSpPr>
          <p:cNvPr id="7" name="Google Shape;7;p1"/>
          <p:cNvSpPr txBox="1">
            <a:spLocks noGrp="1"/>
          </p:cNvSpPr>
          <p:nvPr>
            <p:ph type="body" idx="1"/>
          </p:nvPr>
        </p:nvSpPr>
        <p:spPr>
          <a:xfrm>
            <a:off x="1224425" y="1477750"/>
            <a:ext cx="6695100" cy="3448200"/>
          </a:xfrm>
          <a:prstGeom prst="rect">
            <a:avLst/>
          </a:prstGeom>
          <a:noFill/>
          <a:ln>
            <a:noFill/>
          </a:ln>
        </p:spPr>
        <p:txBody>
          <a:bodyPr spcFirstLastPara="1" wrap="square" lIns="91425" tIns="91425" rIns="91425" bIns="91425" anchor="t" anchorCtr="0">
            <a:noAutofit/>
          </a:bodyPr>
          <a:lstStyle>
            <a:lvl1pPr marL="457200" lvl="0" indent="-381000">
              <a:spcBef>
                <a:spcPts val="600"/>
              </a:spcBef>
              <a:spcAft>
                <a:spcPts val="0"/>
              </a:spcAft>
              <a:buClr>
                <a:srgbClr val="926940"/>
              </a:buClr>
              <a:buSzPts val="2400"/>
              <a:buFont typeface="Libre Baskerville"/>
              <a:buChar char="✣"/>
              <a:defRPr sz="2400">
                <a:solidFill>
                  <a:srgbClr val="403228"/>
                </a:solidFill>
                <a:latin typeface="Libre Baskerville"/>
                <a:ea typeface="Libre Baskerville"/>
                <a:cs typeface="Libre Baskerville"/>
                <a:sym typeface="Libre Baskerville"/>
              </a:defRPr>
            </a:lvl1pPr>
            <a:lvl2pPr marL="914400" lvl="1" indent="-355600">
              <a:spcBef>
                <a:spcPts val="0"/>
              </a:spcBef>
              <a:spcAft>
                <a:spcPts val="0"/>
              </a:spcAft>
              <a:buClr>
                <a:srgbClr val="926940"/>
              </a:buClr>
              <a:buSzPts val="2000"/>
              <a:buFont typeface="Libre Baskerville"/>
              <a:buChar char="⨳"/>
              <a:defRPr sz="2000">
                <a:solidFill>
                  <a:srgbClr val="403228"/>
                </a:solidFill>
                <a:latin typeface="Libre Baskerville"/>
                <a:ea typeface="Libre Baskerville"/>
                <a:cs typeface="Libre Baskerville"/>
                <a:sym typeface="Libre Baskerville"/>
              </a:defRPr>
            </a:lvl2pPr>
            <a:lvl3pPr marL="1371600" lvl="2" indent="-355600">
              <a:spcBef>
                <a:spcPts val="0"/>
              </a:spcBef>
              <a:spcAft>
                <a:spcPts val="0"/>
              </a:spcAft>
              <a:buClr>
                <a:srgbClr val="926940"/>
              </a:buClr>
              <a:buSzPts val="2000"/>
              <a:buFont typeface="Libre Baskerville"/>
              <a:buChar char="■"/>
              <a:defRPr sz="2000">
                <a:solidFill>
                  <a:srgbClr val="403228"/>
                </a:solidFill>
                <a:latin typeface="Libre Baskerville"/>
                <a:ea typeface="Libre Baskerville"/>
                <a:cs typeface="Libre Baskerville"/>
                <a:sym typeface="Libre Baskerville"/>
              </a:defRPr>
            </a:lvl3pPr>
            <a:lvl4pPr marL="1828800" lvl="3" indent="-330200">
              <a:spcBef>
                <a:spcPts val="0"/>
              </a:spcBef>
              <a:spcAft>
                <a:spcPts val="0"/>
              </a:spcAft>
              <a:buClr>
                <a:srgbClr val="926940"/>
              </a:buClr>
              <a:buSzPts val="1600"/>
              <a:buFont typeface="Libre Baskerville"/>
              <a:buChar char="●"/>
              <a:defRPr sz="1600">
                <a:solidFill>
                  <a:srgbClr val="403228"/>
                </a:solidFill>
                <a:latin typeface="Libre Baskerville"/>
                <a:ea typeface="Libre Baskerville"/>
                <a:cs typeface="Libre Baskerville"/>
                <a:sym typeface="Libre Baskerville"/>
              </a:defRPr>
            </a:lvl4pPr>
            <a:lvl5pPr marL="2286000" lvl="4" indent="-330200">
              <a:spcBef>
                <a:spcPts val="0"/>
              </a:spcBef>
              <a:spcAft>
                <a:spcPts val="0"/>
              </a:spcAft>
              <a:buClr>
                <a:srgbClr val="926940"/>
              </a:buClr>
              <a:buSzPts val="1600"/>
              <a:buFont typeface="Libre Baskerville"/>
              <a:buChar char="○"/>
              <a:defRPr sz="1600">
                <a:solidFill>
                  <a:srgbClr val="403228"/>
                </a:solidFill>
                <a:latin typeface="Libre Baskerville"/>
                <a:ea typeface="Libre Baskerville"/>
                <a:cs typeface="Libre Baskerville"/>
                <a:sym typeface="Libre Baskerville"/>
              </a:defRPr>
            </a:lvl5pPr>
            <a:lvl6pPr marL="2743200" lvl="5" indent="-330200">
              <a:spcBef>
                <a:spcPts val="0"/>
              </a:spcBef>
              <a:spcAft>
                <a:spcPts val="0"/>
              </a:spcAft>
              <a:buClr>
                <a:srgbClr val="926940"/>
              </a:buClr>
              <a:buSzPts val="1600"/>
              <a:buFont typeface="Libre Baskerville"/>
              <a:buChar char="■"/>
              <a:defRPr sz="1600">
                <a:solidFill>
                  <a:srgbClr val="403228"/>
                </a:solidFill>
                <a:latin typeface="Libre Baskerville"/>
                <a:ea typeface="Libre Baskerville"/>
                <a:cs typeface="Libre Baskerville"/>
                <a:sym typeface="Libre Baskerville"/>
              </a:defRPr>
            </a:lvl6pPr>
            <a:lvl7pPr marL="3200400" lvl="6" indent="-330200">
              <a:spcBef>
                <a:spcPts val="0"/>
              </a:spcBef>
              <a:spcAft>
                <a:spcPts val="0"/>
              </a:spcAft>
              <a:buClr>
                <a:srgbClr val="403228"/>
              </a:buClr>
              <a:buSzPts val="1600"/>
              <a:buFont typeface="Libre Baskerville"/>
              <a:buChar char="●"/>
              <a:defRPr sz="1600">
                <a:solidFill>
                  <a:srgbClr val="403228"/>
                </a:solidFill>
                <a:latin typeface="Libre Baskerville"/>
                <a:ea typeface="Libre Baskerville"/>
                <a:cs typeface="Libre Baskerville"/>
                <a:sym typeface="Libre Baskerville"/>
              </a:defRPr>
            </a:lvl7pPr>
            <a:lvl8pPr marL="3657600" lvl="7" indent="-330200">
              <a:spcBef>
                <a:spcPts val="0"/>
              </a:spcBef>
              <a:spcAft>
                <a:spcPts val="0"/>
              </a:spcAft>
              <a:buClr>
                <a:srgbClr val="403228"/>
              </a:buClr>
              <a:buSzPts val="1600"/>
              <a:buFont typeface="Libre Baskerville"/>
              <a:buChar char="○"/>
              <a:defRPr sz="1600">
                <a:solidFill>
                  <a:srgbClr val="403228"/>
                </a:solidFill>
                <a:latin typeface="Libre Baskerville"/>
                <a:ea typeface="Libre Baskerville"/>
                <a:cs typeface="Libre Baskerville"/>
                <a:sym typeface="Libre Baskerville"/>
              </a:defRPr>
            </a:lvl8pPr>
            <a:lvl9pPr marL="4114800" lvl="8" indent="-330200">
              <a:spcBef>
                <a:spcPts val="0"/>
              </a:spcBef>
              <a:spcAft>
                <a:spcPts val="0"/>
              </a:spcAft>
              <a:buClr>
                <a:srgbClr val="403228"/>
              </a:buClr>
              <a:buSzPts val="1600"/>
              <a:buFont typeface="Libre Baskerville"/>
              <a:buChar char="■"/>
              <a:defRPr sz="1600">
                <a:solidFill>
                  <a:srgbClr val="403228"/>
                </a:solidFill>
                <a:latin typeface="Libre Baskerville"/>
                <a:ea typeface="Libre Baskerville"/>
                <a:cs typeface="Libre Baskerville"/>
                <a:sym typeface="Libre Baskerville"/>
              </a:defRPr>
            </a:lvl9pPr>
          </a:lstStyle>
          <a:p>
            <a:endParaRPr/>
          </a:p>
        </p:txBody>
      </p:sp>
      <p:sp>
        <p:nvSpPr>
          <p:cNvPr id="8" name="Google Shape;8;p1"/>
          <p:cNvSpPr txBox="1">
            <a:spLocks noGrp="1"/>
          </p:cNvSpPr>
          <p:nvPr>
            <p:ph type="sldNum" idx="12"/>
          </p:nvPr>
        </p:nvSpPr>
        <p:spPr>
          <a:xfrm>
            <a:off x="4297650" y="4749901"/>
            <a:ext cx="548700" cy="393600"/>
          </a:xfrm>
          <a:prstGeom prst="rect">
            <a:avLst/>
          </a:prstGeom>
          <a:noFill/>
          <a:ln>
            <a:noFill/>
          </a:ln>
        </p:spPr>
        <p:txBody>
          <a:bodyPr spcFirstLastPara="1" wrap="square" lIns="91425" tIns="91425" rIns="91425" bIns="91425" anchor="t" anchorCtr="0">
            <a:noAutofit/>
          </a:bodyPr>
          <a:lstStyle>
            <a:lvl1pPr lvl="0" algn="ctr">
              <a:buNone/>
              <a:defRPr sz="1200">
                <a:solidFill>
                  <a:srgbClr val="926940"/>
                </a:solidFill>
                <a:latin typeface="Cinzel"/>
                <a:ea typeface="Cinzel"/>
                <a:cs typeface="Cinzel"/>
                <a:sym typeface="Cinzel"/>
              </a:defRPr>
            </a:lvl1pPr>
            <a:lvl2pPr lvl="1" algn="ctr">
              <a:buNone/>
              <a:defRPr sz="1200">
                <a:solidFill>
                  <a:srgbClr val="926940"/>
                </a:solidFill>
                <a:latin typeface="Cinzel"/>
                <a:ea typeface="Cinzel"/>
                <a:cs typeface="Cinzel"/>
                <a:sym typeface="Cinzel"/>
              </a:defRPr>
            </a:lvl2pPr>
            <a:lvl3pPr lvl="2" algn="ctr">
              <a:buNone/>
              <a:defRPr sz="1200">
                <a:solidFill>
                  <a:srgbClr val="926940"/>
                </a:solidFill>
                <a:latin typeface="Cinzel"/>
                <a:ea typeface="Cinzel"/>
                <a:cs typeface="Cinzel"/>
                <a:sym typeface="Cinzel"/>
              </a:defRPr>
            </a:lvl3pPr>
            <a:lvl4pPr lvl="3" algn="ctr">
              <a:buNone/>
              <a:defRPr sz="1200">
                <a:solidFill>
                  <a:srgbClr val="926940"/>
                </a:solidFill>
                <a:latin typeface="Cinzel"/>
                <a:ea typeface="Cinzel"/>
                <a:cs typeface="Cinzel"/>
                <a:sym typeface="Cinzel"/>
              </a:defRPr>
            </a:lvl4pPr>
            <a:lvl5pPr lvl="4" algn="ctr">
              <a:buNone/>
              <a:defRPr sz="1200">
                <a:solidFill>
                  <a:srgbClr val="926940"/>
                </a:solidFill>
                <a:latin typeface="Cinzel"/>
                <a:ea typeface="Cinzel"/>
                <a:cs typeface="Cinzel"/>
                <a:sym typeface="Cinzel"/>
              </a:defRPr>
            </a:lvl5pPr>
            <a:lvl6pPr lvl="5" algn="ctr">
              <a:buNone/>
              <a:defRPr sz="1200">
                <a:solidFill>
                  <a:srgbClr val="926940"/>
                </a:solidFill>
                <a:latin typeface="Cinzel"/>
                <a:ea typeface="Cinzel"/>
                <a:cs typeface="Cinzel"/>
                <a:sym typeface="Cinzel"/>
              </a:defRPr>
            </a:lvl6pPr>
            <a:lvl7pPr lvl="6" algn="ctr">
              <a:buNone/>
              <a:defRPr sz="1200">
                <a:solidFill>
                  <a:srgbClr val="926940"/>
                </a:solidFill>
                <a:latin typeface="Cinzel"/>
                <a:ea typeface="Cinzel"/>
                <a:cs typeface="Cinzel"/>
                <a:sym typeface="Cinzel"/>
              </a:defRPr>
            </a:lvl7pPr>
            <a:lvl8pPr lvl="7" algn="ctr">
              <a:buNone/>
              <a:defRPr sz="1200">
                <a:solidFill>
                  <a:srgbClr val="926940"/>
                </a:solidFill>
                <a:latin typeface="Cinzel"/>
                <a:ea typeface="Cinzel"/>
                <a:cs typeface="Cinzel"/>
                <a:sym typeface="Cinzel"/>
              </a:defRPr>
            </a:lvl8pPr>
            <a:lvl9pPr lvl="8" algn="ctr">
              <a:buNone/>
              <a:defRPr sz="1200">
                <a:solidFill>
                  <a:srgbClr val="926940"/>
                </a:solidFill>
                <a:latin typeface="Cinzel"/>
                <a:ea typeface="Cinzel"/>
                <a:cs typeface="Cinzel"/>
                <a:sym typeface="Cinzel"/>
              </a:defRPr>
            </a:lvl9pPr>
          </a:lstStyle>
          <a:p>
            <a:pPr marL="0" lvl="0" indent="0" algn="ct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51" r:id="rId1"/>
  </p:sldLayoutIdLst>
  <p:transition>
    <p:fade thruBlk="1"/>
  </p:transition>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50000"/>
            <a:lum/>
          </a:blip>
          <a:srcRect/>
          <a:stretch>
            <a:fillRect/>
          </a:stretch>
        </a:blipFill>
        <a:effectLst/>
      </p:bgPr>
    </p:bg>
    <p:spTree>
      <p:nvGrpSpPr>
        <p:cNvPr id="1" name="Shape 84"/>
        <p:cNvGrpSpPr/>
        <p:nvPr/>
      </p:nvGrpSpPr>
      <p:grpSpPr>
        <a:xfrm>
          <a:off x="0" y="0"/>
          <a:ext cx="0" cy="0"/>
          <a:chOff x="0" y="0"/>
          <a:chExt cx="0" cy="0"/>
        </a:xfrm>
      </p:grpSpPr>
      <p:sp>
        <p:nvSpPr>
          <p:cNvPr id="87" name="Google Shape;87;p16"/>
          <p:cNvSpPr txBox="1">
            <a:spLocks noGrp="1"/>
          </p:cNvSpPr>
          <p:nvPr>
            <p:ph type="sldNum" idx="12"/>
          </p:nvPr>
        </p:nvSpPr>
        <p:spPr>
          <a:xfrm>
            <a:off x="4297650" y="4749901"/>
            <a:ext cx="548700" cy="3936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fld id="{00000000-1234-1234-1234-123412341234}" type="slidenum">
              <a:rPr lang="en"/>
              <a:t>1</a:t>
            </a:fld>
            <a:endParaRPr/>
          </a:p>
        </p:txBody>
      </p:sp>
      <p:sp>
        <p:nvSpPr>
          <p:cNvPr id="8" name="TextBox 7">
            <a:extLst>
              <a:ext uri="{FF2B5EF4-FFF2-40B4-BE49-F238E27FC236}">
                <a16:creationId xmlns:a16="http://schemas.microsoft.com/office/drawing/2014/main" id="{B6A39B0B-B716-41B8-998A-B2075750ED56}"/>
              </a:ext>
            </a:extLst>
          </p:cNvPr>
          <p:cNvSpPr txBox="1"/>
          <p:nvPr/>
        </p:nvSpPr>
        <p:spPr>
          <a:xfrm>
            <a:off x="482321" y="204278"/>
            <a:ext cx="8179358" cy="738664"/>
          </a:xfrm>
          <a:prstGeom prst="rect">
            <a:avLst/>
          </a:prstGeom>
          <a:noFill/>
        </p:spPr>
        <p:txBody>
          <a:bodyPr wrap="square" rtlCol="0">
            <a:spAutoFit/>
          </a:bodyPr>
          <a:lstStyle/>
          <a:p>
            <a:r>
              <a:rPr lang="en-US" dirty="0"/>
              <a:t>Overreaching question should be “Does this class increase participants knowledge about PERIOD information, work practices, crafting, processes, </a:t>
            </a:r>
            <a:r>
              <a:rPr lang="en-US" dirty="0" err="1"/>
              <a:t>etc</a:t>
            </a:r>
            <a:r>
              <a:rPr lang="en-US" dirty="0"/>
              <a:t>…”  If not, can you explain why this is still a class appropriate for an SCA setting.  Examples of that could be classes in the SCA studies division.</a:t>
            </a:r>
          </a:p>
        </p:txBody>
      </p:sp>
      <p:sp>
        <p:nvSpPr>
          <p:cNvPr id="9" name="TextBox 8">
            <a:extLst>
              <a:ext uri="{FF2B5EF4-FFF2-40B4-BE49-F238E27FC236}">
                <a16:creationId xmlns:a16="http://schemas.microsoft.com/office/drawing/2014/main" id="{204BCADA-56ED-464B-9F14-7623E2B32B34}"/>
              </a:ext>
            </a:extLst>
          </p:cNvPr>
          <p:cNvSpPr txBox="1"/>
          <p:nvPr/>
        </p:nvSpPr>
        <p:spPr>
          <a:xfrm>
            <a:off x="482321" y="1577590"/>
            <a:ext cx="8279842" cy="3308598"/>
          </a:xfrm>
          <a:prstGeom prst="rect">
            <a:avLst/>
          </a:prstGeom>
          <a:noFill/>
        </p:spPr>
        <p:txBody>
          <a:bodyPr wrap="square" rtlCol="0">
            <a:spAutoFit/>
          </a:bodyPr>
          <a:lstStyle/>
          <a:p>
            <a:r>
              <a:rPr lang="en-US" sz="1100" dirty="0"/>
              <a:t>Who:  What group of people are we talking about here?  The Mongols, Vikings, </a:t>
            </a:r>
            <a:r>
              <a:rPr lang="en-US" sz="1100" dirty="0" err="1"/>
              <a:t>etc</a:t>
            </a:r>
            <a:r>
              <a:rPr lang="en-US" sz="1100" dirty="0"/>
              <a:t>?  Make sure that class participants know how this relates to medieval life.  Is there a certain type of person that this class relates to?  Royalty, craftspeople, everyday Persian life?</a:t>
            </a:r>
          </a:p>
          <a:p>
            <a:endParaRPr lang="en-US" sz="1100" dirty="0"/>
          </a:p>
          <a:p>
            <a:r>
              <a:rPr lang="en-US" sz="1100" dirty="0"/>
              <a:t>What:  There should be a synopsis of the class on any handouts.  What exactly is the goal of the class?  Are we working on period Islamic bookbinding?  Medieval mathematics?  Let the students know what the outcome is going to be.</a:t>
            </a:r>
          </a:p>
          <a:p>
            <a:endParaRPr lang="en-US" sz="1100" dirty="0"/>
          </a:p>
          <a:p>
            <a:r>
              <a:rPr lang="en-US" sz="1100" dirty="0"/>
              <a:t>When:  Very important as we do have a defined period that we are looking at in the SCA, be sure that the students know the exact time period this class is referencing.  </a:t>
            </a:r>
          </a:p>
          <a:p>
            <a:endParaRPr lang="en-US" sz="1100" dirty="0"/>
          </a:p>
          <a:p>
            <a:r>
              <a:rPr lang="en-US" sz="1100" dirty="0"/>
              <a:t>Where:  What geographic location does the information in this class pertain to?  Some things may be very specific like “This is from a find in Gotland” or broader as in all of Europe in the 12</a:t>
            </a:r>
            <a:r>
              <a:rPr lang="en-US" sz="1100" baseline="30000" dirty="0"/>
              <a:t>th</a:t>
            </a:r>
            <a:r>
              <a:rPr lang="en-US" sz="1100" dirty="0"/>
              <a:t> century.</a:t>
            </a:r>
          </a:p>
          <a:p>
            <a:endParaRPr lang="en-US" sz="1100" dirty="0"/>
          </a:p>
          <a:p>
            <a:r>
              <a:rPr lang="en-US" sz="1100" dirty="0"/>
              <a:t>Why:  Why are we talking about this?  What historical significance does this information have?  These are questions that each teacher should be able to answer about the class being taught.</a:t>
            </a:r>
          </a:p>
          <a:p>
            <a:endParaRPr lang="en-US" sz="1100" dirty="0"/>
          </a:p>
          <a:p>
            <a:r>
              <a:rPr lang="en-US" sz="1100" dirty="0"/>
              <a:t>How:  Usually the meat of a crafting class here, be sure to outline how you are doing this process vs. how the process would have been done in a period fashion.  Be sure to explain why we do it this way instead of the period way…ex. We know arsenic is bad so we don’t use that in crafts anymore.</a:t>
            </a:r>
          </a:p>
        </p:txBody>
      </p:sp>
    </p:spTree>
    <p:extLst>
      <p:ext uri="{BB962C8B-B14F-4D97-AF65-F5344CB8AC3E}">
        <p14:creationId xmlns:p14="http://schemas.microsoft.com/office/powerpoint/2010/main" val="1354264087"/>
      </p:ext>
    </p:extLst>
  </p:cSld>
  <p:clrMapOvr>
    <a:masterClrMapping/>
  </p:clrMapOvr>
</p:sld>
</file>

<file path=ppt/theme/theme1.xml><?xml version="1.0" encoding="utf-8"?>
<a:theme xmlns:a="http://schemas.openxmlformats.org/drawingml/2006/main" name="Dolabella template">
  <a:themeElements>
    <a:clrScheme name="Custom 347">
      <a:dk1>
        <a:srgbClr val="403228"/>
      </a:dk1>
      <a:lt1>
        <a:srgbClr val="FFFFFF"/>
      </a:lt1>
      <a:dk2>
        <a:srgbClr val="926940"/>
      </a:dk2>
      <a:lt2>
        <a:srgbClr val="F3EFEA"/>
      </a:lt2>
      <a:accent1>
        <a:srgbClr val="261408"/>
      </a:accent1>
      <a:accent2>
        <a:srgbClr val="8E5025"/>
      </a:accent2>
      <a:accent3>
        <a:srgbClr val="B68C68"/>
      </a:accent3>
      <a:accent4>
        <a:srgbClr val="E8DAC2"/>
      </a:accent4>
      <a:accent5>
        <a:srgbClr val="8E2525"/>
      </a:accent5>
      <a:accent6>
        <a:srgbClr val="B67068"/>
      </a:accent6>
      <a:hlink>
        <a:srgbClr val="403228"/>
      </a:hlink>
      <a:folHlink>
        <a:srgbClr val="6611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8210</TotalTime>
  <Words>332</Words>
  <Application>Microsoft Office PowerPoint</Application>
  <PresentationFormat>On-screen Show (16:9)</PresentationFormat>
  <Paragraphs>13</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Cinzel</vt:lpstr>
      <vt:lpstr>Libre Baskerville</vt:lpstr>
      <vt:lpstr>Dolabella template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Project Management in the SCA</dc:title>
  <dc:creator>daniel novak</dc:creator>
  <cp:lastModifiedBy>daniel novak</cp:lastModifiedBy>
  <cp:revision>6</cp:revision>
  <dcterms:modified xsi:type="dcterms:W3CDTF">2020-08-04T19:09:06Z</dcterms:modified>
</cp:coreProperties>
</file>